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66A32-64FC-428B-9444-593AED1975BF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2D6CC-2846-4B2D-A1BE-50F013F03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66A32-64FC-428B-9444-593AED1975BF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2D6CC-2846-4B2D-A1BE-50F013F03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66A32-64FC-428B-9444-593AED1975BF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2D6CC-2846-4B2D-A1BE-50F013F03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66A32-64FC-428B-9444-593AED1975BF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2D6CC-2846-4B2D-A1BE-50F013F03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66A32-64FC-428B-9444-593AED1975BF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2D6CC-2846-4B2D-A1BE-50F013F03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66A32-64FC-428B-9444-593AED1975BF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2D6CC-2846-4B2D-A1BE-50F013F03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66A32-64FC-428B-9444-593AED1975BF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2D6CC-2846-4B2D-A1BE-50F013F03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66A32-64FC-428B-9444-593AED1975BF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2D6CC-2846-4B2D-A1BE-50F013F03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66A32-64FC-428B-9444-593AED1975BF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2D6CC-2846-4B2D-A1BE-50F013F03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66A32-64FC-428B-9444-593AED1975BF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2D6CC-2846-4B2D-A1BE-50F013F03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66A32-64FC-428B-9444-593AED1975BF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2D6CC-2846-4B2D-A1BE-50F013F03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66A32-64FC-428B-9444-593AED1975BF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2D6CC-2846-4B2D-A1BE-50F013F03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s://ru.wikipedia.org/wiki/%D0%A1%D0%BF%D0%BE%D1%80%D1%82" TargetMode="External"/><Relationship Id="rId7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https://ru.wikipedia.org/wiki/%D0%9C%D0%B5%D0%B6%D0%B4%D1%83%D0%BD%D0%B0%D1%80%D0%BE%D0%B4%D0%BD%D0%B0%D1%8F_%D1%84%D0%B5%D0%B4%D0%B5%D1%80%D0%B0%D1%86%D0%B8%D1%8F_%D0%B3%D0%B8%D0%BC%D0%BD%D0%B0%D1%81%D1%82%D0%B8%D0%BA%D0%B8" TargetMode="External"/><Relationship Id="rId4" Type="http://schemas.openxmlformats.org/officeDocument/2006/relationships/hyperlink" Target="https://ru.wikipedia.org/wiki/%D0%92%D1%81%D0%B5%D1%80%D0%BE%D1%81%D1%81%D0%B8%D0%B9%D1%81%D0%BA%D0%B8%D0%B9_%D1%80%D0%B5%D0%B5%D1%81%D1%82%D1%80_%D0%B2%D0%B8%D0%B4%D0%BE%D0%B2_%D1%81%D0%BF%D0%BE%D1%80%D1%82%D0%B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072639"/>
            <a:ext cx="9144000" cy="1385072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Спортивная аэробика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98674" y="4371703"/>
            <a:ext cx="2438400" cy="1558834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Инструктор по физкультуре:</a:t>
            </a:r>
          </a:p>
          <a:p>
            <a:pPr algn="l"/>
            <a:r>
              <a:rPr lang="ru-RU" dirty="0" err="1" smtClean="0"/>
              <a:t>Низамова</a:t>
            </a:r>
            <a:r>
              <a:rPr lang="ru-RU" dirty="0" smtClean="0"/>
              <a:t> </a:t>
            </a:r>
            <a:r>
              <a:rPr lang="ru-RU" dirty="0" err="1" smtClean="0"/>
              <a:t>Аделя</a:t>
            </a:r>
            <a:r>
              <a:rPr lang="ru-RU" dirty="0" smtClean="0"/>
              <a:t> </a:t>
            </a:r>
            <a:r>
              <a:rPr lang="ru-RU" dirty="0" err="1" smtClean="0"/>
              <a:t>Анваровна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5760" y="644434"/>
            <a:ext cx="3535680" cy="5817325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Спортивная аэробика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вид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порт"/>
              </a:rPr>
              <a:t>спорта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официально зарегистрированный во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Всероссийский реестр видов спорта"/>
              </a:rPr>
              <a:t>Всероссийском реестре видов спорта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Спортивная Аэробика является одним из пяти видов гимнастики (наряду со спортивной и художественной гимнастикой, акробатикой и прыжками на батуте), признанным и пропагандируемым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Международная федерация гимнастики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32372" y="1889759"/>
            <a:ext cx="2932612" cy="29326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5843" y="243841"/>
            <a:ext cx="3373120" cy="25298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5843" y="3849189"/>
            <a:ext cx="3378925" cy="25341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73444" y="152400"/>
            <a:ext cx="4720045" cy="6705600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Спортивная аэробика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сложный и эмоциональный вид спорта, в котором спортсмены выполняют под музыку комплекс упражнений с высокой интенсивностью и сложно координированными элементами, выступление длится от одной до трёх минут (зависимости от возраста) на площадке 7×7 или 10×10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с любым гладким покрытием. В спортивной аэробике используются элементы из спортивной и художественной гимнастики и акробатики. Большое внимание уделяется хореографии, а в программах смешанных пар, троек и групп взаимодействию между партнерами. Спортсмены выступают в категориях: индивидуальные мужские, индивидуальные женские, смешанные пары, тройки и группы (5 спортсменов), а также танцевальная гимнастика(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Aerodance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гимнастическая платформа(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Aerostep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827" y="2064795"/>
            <a:ext cx="3402495" cy="22674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33620" y="152400"/>
            <a:ext cx="3469545" cy="231212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33619" y="4332239"/>
            <a:ext cx="3600637" cy="23994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5760" y="261257"/>
            <a:ext cx="4598126" cy="6305005"/>
          </a:xfrm>
        </p:spPr>
        <p:txBody>
          <a:bodyPr>
            <a:normAutofit/>
          </a:bodyPr>
          <a:lstStyle/>
          <a:p>
            <a:pPr algn="l"/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оценке программы судьями учитывается искусство движений, в которых проявляется не только сила, выносливость, гибкость, а также артистичность исполнения и сложность программы.</a:t>
            </a:r>
            <a:b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Соревновательная 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гимнаста представляет собой композицию из различных по сложности и содержанию движений и элементов, выполняемых с высокой интенсивностью под музыку. При выполнении программы спортсмен должен выполнить элементы на силу, гибкость, ловкость и выносливость из структурных групп (А, В, С, </a:t>
            </a:r>
            <a:r>
              <a:rPr lang="en-US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различных этапах подготовки этот вид спорта способствует укреплению здоровья и гармоничному развитию функций организма детей и подростков, формированию правильной осанки, развитию общей физической подготовки, способствует развитию хореографических, музыкальных, акробатических навыков, а также морально-волевых качеств.</a:t>
            </a:r>
            <a:b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2428" y="4589416"/>
            <a:ext cx="3224696" cy="21489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2428" y="139988"/>
            <a:ext cx="3352430" cy="22340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48450" y="2485971"/>
            <a:ext cx="3540517" cy="1991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714307" y="216158"/>
            <a:ext cx="5103223" cy="6271728"/>
          </a:xfrm>
        </p:spPr>
        <p:txBody>
          <a:bodyPr>
            <a:noAutofit/>
          </a:bodyPr>
          <a:lstStyle/>
          <a:p>
            <a:pPr algn="l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Весь набор элементов, которые могут быть включены в композицию спортивной аэробики, с высокой степенью условности разделены на шесть групп: элементы, в которых проявляются динамическая сила, статическая сила; прыжки-скачки; повороты; махи; равновесия; гибкость.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строится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соревновательных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композиций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постепенного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двигательного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запаса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счет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новых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аэробике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предварительного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сильных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слабых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мест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подготовленности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здесь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полной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проявляется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индивидуального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занимающихся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аэробикой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важнейшую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роль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играет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музыкально-ритмическая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направлена на совершенствование музыкальных способностей, точности двигательно-ритмических действий различной сложности и объема в соответствии с вариантами ритмических рисунков и условиями выполнения. Для этого требуется постоянно развивать музыкальную эрудицию на основе прослушивания, аналитического восприятия и оценки характера произведения, размеров, стилей, акцентов.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8034" y="4065534"/>
            <a:ext cx="3859153" cy="25717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057" y="1801044"/>
            <a:ext cx="2326466" cy="31019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8111" y="340995"/>
            <a:ext cx="2870200" cy="3407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417" y="178904"/>
            <a:ext cx="4750905" cy="6679095"/>
          </a:xfrm>
        </p:spPr>
        <p:txBody>
          <a:bodyPr>
            <a:normAutofit fontScale="90000"/>
          </a:bodyPr>
          <a:lstStyle/>
          <a:p>
            <a:pPr algn="l"/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спортивной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аэробике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связано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привлечением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хореографии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силовой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тренировки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танцевальных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общей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плавания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кроссов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т.п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парно-групповых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упражнений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Перечисленные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тренировки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спортивной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аэробике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базируются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типичной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известной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методике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сложно-координационных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видах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спорта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спортивной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художественной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акробатической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Заниматься спортивной аэробикой лучше с 3-летнего возраста, когда скелет и связки еще не сформированы, поэтому легко добиться требуемой растяжки.</a:t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великолепной гибкости (следует отметить, что в этом виде спорта нет чрезмерных нагрузок на позвоночник), спортивная аэробика способствует развитию всех групп мышц, в том числе самой главной мышцы – сердечной, а также таких физических качеств, как сила, выносливость, координация движений. А еще великолепно развивается музыкальный слух и чувство ритма.</a:t>
            </a:r>
            <a:r>
              <a:rPr lang="ru-RU" sz="1900" dirty="0"/>
              <a:t/>
            </a:r>
            <a:br>
              <a:rPr lang="ru-RU" sz="1900" dirty="0"/>
            </a:br>
            <a:r>
              <a:rPr lang="ru-RU" sz="1900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122497" y="2201611"/>
            <a:ext cx="3034496" cy="22758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9808" y="4225697"/>
            <a:ext cx="4389700" cy="20294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9322" y="366462"/>
            <a:ext cx="3616111" cy="27152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928608"/>
          </a:xfrm>
        </p:spPr>
        <p:txBody>
          <a:bodyPr>
            <a:noAutofit/>
          </a:bodyPr>
          <a:lstStyle/>
          <a:p>
            <a:r>
              <a:rPr lang="ru-RU" sz="9600" dirty="0" smtClean="0"/>
              <a:t>Спасибо </a:t>
            </a:r>
            <a:br>
              <a:rPr lang="ru-RU" sz="9600" dirty="0" smtClean="0"/>
            </a:br>
            <a:r>
              <a:rPr lang="ru-RU" sz="9600" dirty="0" smtClean="0"/>
              <a:t>за</a:t>
            </a:r>
            <a:br>
              <a:rPr lang="ru-RU" sz="9600" dirty="0" smtClean="0"/>
            </a:br>
            <a:r>
              <a:rPr lang="ru-RU" sz="9600" dirty="0" smtClean="0"/>
              <a:t>внимание!</a:t>
            </a: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116</Words>
  <Application>WPS Presentation</Application>
  <PresentationFormat>Произвольный</PresentationFormat>
  <Paragraphs>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Спортивная аэробика</vt:lpstr>
      <vt:lpstr>Спортивная аэробика — вид спорта, официально зарегистрированный во Всероссийском реестре видов спорта. Спортивная Аэробика является одним из пяти видов гимнастики (наряду со спортивной и художественной гимнастикой, акробатикой и прыжками на батуте), признанным и пропагандируемым FIG (Международная федерация гимнастики). </vt:lpstr>
      <vt:lpstr>Спортивная аэробика — это сложный и эмоциональный вид спорта, в котором спортсмены выполняют под музыку комплекс упражнений с высокой интенсивностью и сложно координированными элементами, выступление длится от одной до трёх минут (зависимости от возраста) на площадке 7×7 или 10×10 м с любым гладким покрытием. В спортивной аэробике используются элементы из спортивной и художественной гимнастики и акробатики. Большое внимание уделяется хореографии, а в программах смешанных пар, троек и групп взаимодействию между партнерами. Спортсмены выступают в категориях: индивидуальные мужские, индивидуальные женские, смешанные пары, тройки и группы (5 спортсменов), а также танцевальная гимнастика(Aerodance) и гимнастическая платформа(Aerostep). </vt:lpstr>
      <vt:lpstr>При оценке программы судьями учитывается искусство движений, в которых проявляется не только сила, выносливость, гибкость, а также артистичность исполнения и сложность программы.  Соревновательная программа гимнаста представляет собой композицию из различных по сложности и содержанию движений и элементов, выполняемых с высокой интенсивностью под музыку. При выполнении программы спортсмен должен выполнить элементы на силу, гибкость, ловкость и выносливость из структурных групп (А, В, С, D). На различных этапах подготовки этот вид спорта способствует укреплению здоровья и гармоничному развитию функций организма детей и подростков, формированию правильной осанки, развитию общей физической подготовки, способствует развитию хореографических, музыкальных, акробатических навыков, а также морально-волевых качеств. </vt:lpstr>
      <vt:lpstr>Весь набор элементов, которые могут быть включены в композицию спортивной аэробики, с высокой степенью условности разделены на шесть групп: элементы, в которых проявляются динамическая сила, статическая сила; прыжки-скачки; повороты; махи; равновесия; гибкость. Техническая подготовка строится по принципу составления и освоения конкретных соревновательных композиций и постепенного расширения двигательного запаса за счет освоения новых элементов. Развитие физических качеств в спортивной аэробике планируется и осуществляется на основе предварительного тестирования и определения сильных и слабых мест в физической подготовленности и здесь в полной мере проявляется принцип индивидуального подхода. Для занимающихся спортивной аэробикой важнейшую роль играет их музыкально-ритмическая подготовка. Она направлена на совершенствование музыкальных способностей, точности двигательно-ритмических действий различной сложности и объема в соответствии с вариантами ритмических рисунков и условиями выполнения. Для этого требуется постоянно развивать музыкальную эрудицию на основе прослушивания, аналитического восприятия и оценки характера произведения, размеров, стилей, акцентов. .</vt:lpstr>
      <vt:lpstr>Техническое совершенствование в спортивной аэробике связано с привлечением средств хореографии, силовой тренировки, танцевальных элементов, общей физической подготовки (плавания, кроссов, игр и т.п.), парно-групповых упражнений. Перечисленные особенности тренировки в спортивной аэробике в то же время базируются на типичной и широко известной методике подготовки в сложно-координационных видах спорта: спортивной, художественной, акробатической гимнастике. Заниматься спортивной аэробикой лучше с 3-летнего возраста, когда скелет и связки еще не сформированы, поэтому легко добиться требуемой растяжки.   Кроме великолепной гибкости (следует отметить, что в этом виде спорта нет чрезмерных нагрузок на позвоночник), спортивная аэробика способствует развитию всех групп мышц, в том числе самой главной мышцы – сердечной, а также таких физических качеств, как сила, выносливость, координация движений. А еще великолепно развивается музыкальный слух и чувство ритма.   </vt:lpstr>
      <vt:lpstr>Спасибо 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Спортивная аэробика</dc:title>
  <dc:creator>Пользователь Windows</dc:creator>
  <cp:lastModifiedBy>1</cp:lastModifiedBy>
  <cp:revision>9</cp:revision>
  <dcterms:created xsi:type="dcterms:W3CDTF">2021-05-31T15:20:00Z</dcterms:created>
  <dcterms:modified xsi:type="dcterms:W3CDTF">2022-11-24T11:52:29Z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1049-11.2.0.10114</vt:lpwstr>
  </property>
</Properties>
</file>